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AC2C5E4-BB5C-4E4C-806D-3E4339B1FB0F}" type="datetimeFigureOut">
              <a:rPr lang="en-ZA" smtClean="0"/>
              <a:t>2014-05-15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DEEDD4-9DA3-4CCB-89A9-1A2D87221FBB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GBUSINESS@ICLOUD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058290"/>
            <a:ext cx="73972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iiNF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ECT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GAMING ZA</a:t>
            </a:r>
          </a:p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ONE TEAM…ONE DREAM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0" y="4462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465" y="188640"/>
            <a:ext cx="6979535" cy="201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916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20942">
        <p14:vortex dir="r"/>
      </p:transition>
    </mc:Choice>
    <mc:Fallback>
      <p:transition spd="slow" advTm="2094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0729" y="188640"/>
            <a:ext cx="5367175" cy="84023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ROSTER:</a:t>
            </a:r>
          </a:p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Temperrrza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Mr_nuclear</a:t>
            </a:r>
            <a:endParaRPr lang="en-US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Iigazzy_nf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Iiking_nf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Roa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__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cravezz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Cod__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qsr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Xrizen_za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78"/>
            <a:ext cx="1686225" cy="169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1989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5626">
        <p14:shred/>
      </p:transition>
    </mc:Choice>
    <mc:Fallback>
      <p:transition spd="slow" advTm="1562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44824"/>
            <a:ext cx="8449749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CONTACT DETAILS:</a:t>
            </a:r>
          </a:p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EMAIL: </a:t>
            </a:r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hlinkClick r:id="rId3"/>
              </a:rPr>
              <a:t>IGBUSINESS@ICLOUD.COM</a:t>
            </a:r>
            <a:endParaRPr lang="en-US" sz="4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TWITTER: @IINFECTGAMINGZA</a:t>
            </a:r>
          </a:p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OWNER: @TEMPERRR_ZA</a:t>
            </a:r>
          </a:p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LEADER: @NUCLEAR_MR</a:t>
            </a:r>
          </a:p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CO-LEADER: @CUP_C4K3_BOOM</a:t>
            </a:r>
          </a:p>
          <a:p>
            <a:pPr algn="ctr"/>
            <a:endParaRPr lang="en-US" sz="4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" y="21102"/>
            <a:ext cx="168910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114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31295">
        <p14:flash/>
      </p:transition>
    </mc:Choice>
    <mc:Fallback>
      <p:transition spd="slow" advTm="312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79249"/>
            <a:ext cx="7274748" cy="66787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ACHIEVEMENTS:</a:t>
            </a:r>
          </a:p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r>
              <a:rPr lang="en-US" sz="4000" b="1" baseline="30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ND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PLACE OZONE KICKSTART</a:t>
            </a:r>
          </a:p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GHOST TOURNAMENT</a:t>
            </a:r>
          </a:p>
          <a:p>
            <a:pPr algn="ctr"/>
            <a:endParaRPr lang="en-US" sz="4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r>
              <a:rPr lang="en-US" sz="4000" b="1" baseline="30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ND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PLACE OZONE 4V4</a:t>
            </a:r>
          </a:p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GHOST TOURNAMENT</a:t>
            </a:r>
          </a:p>
          <a:p>
            <a:pPr algn="ctr"/>
            <a:endParaRPr lang="en-US" sz="4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WINNERS OF OZONE MW3 </a:t>
            </a:r>
          </a:p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TOURNAMENT</a:t>
            </a:r>
          </a:p>
          <a:p>
            <a:pPr algn="ctr"/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12776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556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13336">
        <p14:honeycomb/>
      </p:transition>
    </mc:Choice>
    <mc:Fallback>
      <p:transition spd="slow" advTm="1333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424" y="2967335"/>
            <a:ext cx="83471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iiNFECT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GAMING ZA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ONE TEAM…ONE DREAM</a:t>
            </a:r>
          </a:p>
          <a:p>
            <a:pPr algn="ctr"/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845"/>
            <a:ext cx="168910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916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5577">
        <p14:vortex dir="r"/>
      </p:transition>
    </mc:Choice>
    <mc:Fallback>
      <p:transition spd="slow" advTm="557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8.9|2.5|0.8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3|7.7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66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Tar</dc:creator>
  <cp:lastModifiedBy>Muhammad Tar</cp:lastModifiedBy>
  <cp:revision>4</cp:revision>
  <dcterms:created xsi:type="dcterms:W3CDTF">2014-05-15T16:34:57Z</dcterms:created>
  <dcterms:modified xsi:type="dcterms:W3CDTF">2014-05-15T17:14:12Z</dcterms:modified>
</cp:coreProperties>
</file>